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6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4630400" cy="8229600"/>
  <p:notesSz cx="8229600" cy="14630400"/>
  <p:embeddedFontLst>
    <p:embeddedFont>
      <p:font typeface="Libre Baskerville" panose="02000000000000000000" pitchFamily="34" charset="0"/>
      <p:regular r:id="rId18"/>
    </p:embeddedFont>
    <p:embeddedFont>
      <p:font typeface="Libre Baskerville" panose="02000000000000000000" pitchFamily="34" charset="-122"/>
      <p:regular r:id="rId19"/>
    </p:embeddedFont>
    <p:embeddedFont>
      <p:font typeface="Libre Baskerville" panose="02000000000000000000" pitchFamily="34" charset="-120"/>
      <p:regular r:id="rId20"/>
    </p:embeddedFont>
    <p:embeddedFont>
      <p:font typeface="Open Sans" pitchFamily="34" charset="0"/>
      <p:regular r:id="rId21"/>
    </p:embeddedFont>
    <p:embeddedFont>
      <p:font typeface="Open Sans" pitchFamily="34" charset="-122"/>
      <p:regular r:id="rId22"/>
    </p:embeddedFont>
    <p:embeddedFont>
      <p:font typeface="Open Sans" pitchFamily="34" charset="-120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font" Target="fonts/font10.fntdata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0FF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A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8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3871"/>
            <a:ext cx="7556421" cy="39128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Online Event Management System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6260148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Name:A.Maheswari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Reg No:192211991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ts val="2850"/>
              </a:lnSpc>
              <a:buNone/>
            </a:pPr>
            <a:r>
              <a:rPr lang="en-US" dirty="0">
                <a:latin typeface="Times New Roman" panose="02020603050405020304" charset="0"/>
                <a:cs typeface="Times New Roman" panose="02020603050405020304" charset="0"/>
              </a:rPr>
              <a:t>Guided By:Javasakthivelmurugan</a:t>
            </a: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lnSpc>
                <a:spcPts val="2850"/>
              </a:lnSpc>
              <a:buNone/>
            </a:pPr>
            <a:endParaRPr lang="en-US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13182600" y="7715250"/>
            <a:ext cx="1203960" cy="32004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Page No:1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Conclusion and Future Enhancements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online event management system provides a comprehensive solution for planning and managing events. Future enhancements include incorporating virtual reality experiences, artificial intelligence-powered personalization, and advanced analytics tools.</a:t>
            </a:r>
            <a:endParaRPr lang="en-US" sz="1750" dirty="0"/>
          </a:p>
        </p:txBody>
      </p:sp>
      <p:sp>
        <p:nvSpPr>
          <p:cNvPr id="5" name="Rectangles 4"/>
          <p:cNvSpPr/>
          <p:nvPr/>
        </p:nvSpPr>
        <p:spPr>
          <a:xfrm>
            <a:off x="12894310" y="7738110"/>
            <a:ext cx="1613535" cy="3060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Page No:9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References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references section will provide a list of sources and resources used in the development of this system. These resources offer valuable insights into best practices, technical guidelines, and industry trends.</a:t>
            </a:r>
            <a:endParaRPr lang="en-US" sz="1750" dirty="0"/>
          </a:p>
        </p:txBody>
      </p:sp>
      <p:sp>
        <p:nvSpPr>
          <p:cNvPr id="5" name="Rectangles 4"/>
          <p:cNvSpPr/>
          <p:nvPr/>
        </p:nvSpPr>
        <p:spPr>
          <a:xfrm>
            <a:off x="12971145" y="7736840"/>
            <a:ext cx="1445895" cy="39751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Page No:10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25450" y="506095"/>
            <a:ext cx="13462000" cy="2515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38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  <a:sym typeface="+mn-ea"/>
              </a:rPr>
              <a:t>Introduction</a:t>
            </a:r>
            <a:endParaRPr lang="en-US" sz="3850" dirty="0">
              <a:solidFill>
                <a:srgbClr val="403CCF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  <a:sym typeface="+mn-ea"/>
            </a:endParaRPr>
          </a:p>
          <a:p>
            <a:endParaRPr lang="en-US" sz="3850" dirty="0">
              <a:solidFill>
                <a:srgbClr val="403CCF"/>
              </a:solidFill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000" dirty="0">
                <a:ln/>
                <a:solidFill>
                  <a:schemeClr val="tx1"/>
                </a:solidFill>
                <a:effectLst/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  <a:sym typeface="+mn-ea"/>
              </a:rPr>
              <a:t>Facilitates the planning, management, and execution of events (e.g., conferences, workshops, seminars) using digital tools.</a:t>
            </a:r>
            <a:endParaRPr lang="en-US" sz="2000" dirty="0">
              <a:ln/>
              <a:solidFill>
                <a:schemeClr val="tx1"/>
              </a:solidFill>
              <a:effectLst/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000" dirty="0">
              <a:ln/>
              <a:solidFill>
                <a:schemeClr val="tx1"/>
              </a:solidFill>
              <a:effectLst/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000" dirty="0">
                <a:ln/>
                <a:solidFill>
                  <a:schemeClr val="tx1"/>
                </a:solidFill>
                <a:effectLst/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  <a:sym typeface="+mn-ea"/>
              </a:rPr>
              <a:t> Automates processes like registration, ticketing, scheduling, and attendee engagement.</a:t>
            </a:r>
            <a:endParaRPr lang="en-US" sz="2000" dirty="0">
              <a:ln/>
              <a:solidFill>
                <a:schemeClr val="tx1"/>
              </a:solidFill>
              <a:effectLst/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000" dirty="0">
              <a:ln/>
              <a:solidFill>
                <a:schemeClr val="tx1"/>
              </a:solidFill>
              <a:effectLst/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000" dirty="0">
                <a:ln/>
                <a:solidFill>
                  <a:schemeClr val="tx1"/>
                </a:solidFill>
                <a:effectLst/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  <a:sym typeface="+mn-ea"/>
              </a:rPr>
              <a:t>Provides intuitive dashboards for event organizers and easy-to-use platforms for participants.</a:t>
            </a:r>
            <a:endParaRPr lang="en-US" sz="2000" dirty="0">
              <a:ln/>
              <a:solidFill>
                <a:schemeClr val="tx1"/>
              </a:solidFill>
              <a:effectLst/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000" dirty="0">
              <a:ln/>
              <a:solidFill>
                <a:schemeClr val="tx1"/>
              </a:solidFill>
              <a:effectLst/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000" dirty="0">
                <a:ln/>
                <a:solidFill>
                  <a:schemeClr val="tx1"/>
                </a:solidFill>
                <a:effectLst/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  <a:sym typeface="+mn-ea"/>
              </a:rPr>
              <a:t>Offers real-time notifications for schedule changes, event updates, or speaker information. </a:t>
            </a:r>
            <a:endParaRPr lang="en-US" sz="2000" dirty="0">
              <a:ln/>
              <a:solidFill>
                <a:schemeClr val="tx1"/>
              </a:solidFill>
              <a:effectLst/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000" dirty="0">
              <a:ln/>
              <a:solidFill>
                <a:schemeClr val="tx1"/>
              </a:solidFill>
              <a:effectLst/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000" dirty="0">
                <a:ln/>
                <a:solidFill>
                  <a:schemeClr val="tx1"/>
                </a:solidFill>
                <a:effectLst/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  <a:sym typeface="+mn-ea"/>
              </a:rPr>
              <a:t>Supports virtual events, webinars, and hybrid events with integrated live-streaming or video conferencing.</a:t>
            </a:r>
            <a:endParaRPr lang="en-US" sz="2000" dirty="0">
              <a:ln/>
              <a:solidFill>
                <a:schemeClr val="tx1"/>
              </a:solidFill>
              <a:effectLst/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000" dirty="0">
              <a:ln/>
              <a:solidFill>
                <a:schemeClr val="tx1"/>
              </a:solidFill>
              <a:effectLst/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000" dirty="0">
                <a:ln/>
                <a:solidFill>
                  <a:schemeClr val="tx1"/>
                </a:solidFill>
                <a:effectLst/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  <a:sym typeface="+mn-ea"/>
              </a:rPr>
              <a:t>Analytics &amp; Reporting: Tracks attendee participation, engagement, and feedback through integrated data analytics.</a:t>
            </a:r>
            <a:endParaRPr lang="en-US" sz="2000" dirty="0">
              <a:ln/>
              <a:solidFill>
                <a:schemeClr val="tx1"/>
              </a:solidFill>
              <a:effectLst/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000" dirty="0">
              <a:ln/>
              <a:solidFill>
                <a:schemeClr val="tx1"/>
              </a:solidFill>
              <a:effectLst/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2000" dirty="0">
                <a:ln/>
                <a:solidFill>
                  <a:schemeClr val="tx1"/>
                </a:solidFill>
                <a:effectLst/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  <a:sym typeface="+mn-ea"/>
              </a:rPr>
              <a:t>Allows customization of event themes, branding, and agendas to suit different event types and sizes</a:t>
            </a:r>
            <a:endParaRPr lang="en-US" sz="2000" dirty="0">
              <a:ln/>
              <a:solidFill>
                <a:schemeClr val="tx1"/>
              </a:solidFill>
              <a:effectLst/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  <a:sym typeface="+mn-ea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endParaRPr lang="en-US" sz="2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000" dirty="0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ibre Baskerville" panose="02000000000000000000" pitchFamily="34" charset="0"/>
              <a:ea typeface="Libre Baskerville" panose="02000000000000000000" pitchFamily="34" charset="-122"/>
              <a:cs typeface="Libre Baskerville" panose="02000000000000000000" pitchFamily="34" charset="-12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1991" y="543758"/>
            <a:ext cx="4943356" cy="61793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Agenda</a:t>
            </a:r>
            <a:endParaRPr lang="en-US" sz="3850" dirty="0"/>
          </a:p>
        </p:txBody>
      </p:sp>
      <p:sp>
        <p:nvSpPr>
          <p:cNvPr id="3" name="Shape 1"/>
          <p:cNvSpPr/>
          <p:nvPr/>
        </p:nvSpPr>
        <p:spPr>
          <a:xfrm>
            <a:off x="7303770" y="1557099"/>
            <a:ext cx="22860" cy="6129457"/>
          </a:xfrm>
          <a:prstGeom prst="roundRect">
            <a:avLst>
              <a:gd name="adj" fmla="val 129747"/>
            </a:avLst>
          </a:prstGeom>
          <a:solidFill>
            <a:srgbClr val="D0CED9"/>
          </a:solidFill>
        </p:spPr>
      </p:sp>
      <p:sp>
        <p:nvSpPr>
          <p:cNvPr id="4" name="Shape 2"/>
          <p:cNvSpPr/>
          <p:nvPr/>
        </p:nvSpPr>
        <p:spPr>
          <a:xfrm>
            <a:off x="6423660" y="1990487"/>
            <a:ext cx="691991" cy="22860"/>
          </a:xfrm>
          <a:prstGeom prst="roundRect">
            <a:avLst>
              <a:gd name="adj" fmla="val 129747"/>
            </a:avLst>
          </a:prstGeom>
          <a:solidFill>
            <a:srgbClr val="D0CED9"/>
          </a:solidFill>
        </p:spPr>
      </p:sp>
      <p:sp>
        <p:nvSpPr>
          <p:cNvPr id="5" name="Shape 3"/>
          <p:cNvSpPr/>
          <p:nvPr/>
        </p:nvSpPr>
        <p:spPr>
          <a:xfrm>
            <a:off x="7092791" y="1779508"/>
            <a:ext cx="444818" cy="444818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</p:sp>
      <p:sp>
        <p:nvSpPr>
          <p:cNvPr id="6" name="Text 4"/>
          <p:cNvSpPr/>
          <p:nvPr/>
        </p:nvSpPr>
        <p:spPr>
          <a:xfrm>
            <a:off x="7249001" y="1853565"/>
            <a:ext cx="132278" cy="2965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5"/>
          <p:cNvSpPr/>
          <p:nvPr/>
        </p:nvSpPr>
        <p:spPr>
          <a:xfrm>
            <a:off x="3756065" y="1754743"/>
            <a:ext cx="2471618" cy="3089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Introduction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691991" y="2182297"/>
            <a:ext cx="5535692" cy="632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 overview of the online event management system and its purpose.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4749" y="2979063"/>
            <a:ext cx="691991" cy="22860"/>
          </a:xfrm>
          <a:prstGeom prst="roundRect">
            <a:avLst>
              <a:gd name="adj" fmla="val 129747"/>
            </a:avLst>
          </a:prstGeom>
          <a:solidFill>
            <a:srgbClr val="D0CED9"/>
          </a:solidFill>
        </p:spPr>
      </p:sp>
      <p:sp>
        <p:nvSpPr>
          <p:cNvPr id="10" name="Shape 8"/>
          <p:cNvSpPr/>
          <p:nvPr/>
        </p:nvSpPr>
        <p:spPr>
          <a:xfrm>
            <a:off x="7092791" y="2768084"/>
            <a:ext cx="444818" cy="444818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</p:sp>
      <p:sp>
        <p:nvSpPr>
          <p:cNvPr id="11" name="Text 9"/>
          <p:cNvSpPr/>
          <p:nvPr/>
        </p:nvSpPr>
        <p:spPr>
          <a:xfrm>
            <a:off x="7223879" y="2842141"/>
            <a:ext cx="182642" cy="2965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2300" dirty="0"/>
          </a:p>
        </p:txBody>
      </p:sp>
      <p:sp>
        <p:nvSpPr>
          <p:cNvPr id="12" name="Text 10"/>
          <p:cNvSpPr/>
          <p:nvPr/>
        </p:nvSpPr>
        <p:spPr>
          <a:xfrm>
            <a:off x="8402717" y="2743319"/>
            <a:ext cx="2557582" cy="3089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System Architecture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8402717" y="3170873"/>
            <a:ext cx="5535692" cy="632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Exploration of the system's design, components, and underlying technologies.</a:t>
            </a:r>
            <a:endParaRPr lang="en-US" sz="1550" dirty="0"/>
          </a:p>
        </p:txBody>
      </p:sp>
      <p:sp>
        <p:nvSpPr>
          <p:cNvPr id="14" name="Shape 12"/>
          <p:cNvSpPr/>
          <p:nvPr/>
        </p:nvSpPr>
        <p:spPr>
          <a:xfrm>
            <a:off x="6423660" y="3868817"/>
            <a:ext cx="691991" cy="22860"/>
          </a:xfrm>
          <a:prstGeom prst="roundRect">
            <a:avLst>
              <a:gd name="adj" fmla="val 129747"/>
            </a:avLst>
          </a:prstGeom>
          <a:solidFill>
            <a:srgbClr val="D0CED9"/>
          </a:solidFill>
        </p:spPr>
      </p:sp>
      <p:sp>
        <p:nvSpPr>
          <p:cNvPr id="15" name="Shape 13"/>
          <p:cNvSpPr/>
          <p:nvPr/>
        </p:nvSpPr>
        <p:spPr>
          <a:xfrm>
            <a:off x="7092791" y="3657838"/>
            <a:ext cx="444818" cy="444818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</p:sp>
      <p:sp>
        <p:nvSpPr>
          <p:cNvPr id="16" name="Text 14"/>
          <p:cNvSpPr/>
          <p:nvPr/>
        </p:nvSpPr>
        <p:spPr>
          <a:xfrm>
            <a:off x="7223879" y="3731895"/>
            <a:ext cx="182642" cy="2965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2300" dirty="0"/>
          </a:p>
        </p:txBody>
      </p:sp>
      <p:sp>
        <p:nvSpPr>
          <p:cNvPr id="17" name="Text 15"/>
          <p:cNvSpPr/>
          <p:nvPr/>
        </p:nvSpPr>
        <p:spPr>
          <a:xfrm>
            <a:off x="3459837" y="3633073"/>
            <a:ext cx="2767846" cy="3089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Modules and Features</a:t>
            </a:r>
            <a:endParaRPr lang="en-US" sz="1900" dirty="0"/>
          </a:p>
        </p:txBody>
      </p:sp>
      <p:sp>
        <p:nvSpPr>
          <p:cNvPr id="18" name="Text 16"/>
          <p:cNvSpPr/>
          <p:nvPr/>
        </p:nvSpPr>
        <p:spPr>
          <a:xfrm>
            <a:off x="691991" y="4060627"/>
            <a:ext cx="5535692" cy="632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detailed look at the system's key modules and their functionalities.</a:t>
            </a:r>
            <a:endParaRPr lang="en-US" sz="1550" dirty="0"/>
          </a:p>
        </p:txBody>
      </p:sp>
      <p:sp>
        <p:nvSpPr>
          <p:cNvPr id="19" name="Shape 17"/>
          <p:cNvSpPr/>
          <p:nvPr/>
        </p:nvSpPr>
        <p:spPr>
          <a:xfrm>
            <a:off x="7514749" y="4758571"/>
            <a:ext cx="691991" cy="22860"/>
          </a:xfrm>
          <a:prstGeom prst="roundRect">
            <a:avLst>
              <a:gd name="adj" fmla="val 129747"/>
            </a:avLst>
          </a:prstGeom>
          <a:solidFill>
            <a:srgbClr val="D0CED9"/>
          </a:solidFill>
        </p:spPr>
      </p:sp>
      <p:sp>
        <p:nvSpPr>
          <p:cNvPr id="20" name="Shape 18"/>
          <p:cNvSpPr/>
          <p:nvPr/>
        </p:nvSpPr>
        <p:spPr>
          <a:xfrm>
            <a:off x="7092791" y="4547592"/>
            <a:ext cx="444818" cy="444818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</p:sp>
      <p:sp>
        <p:nvSpPr>
          <p:cNvPr id="21" name="Text 19"/>
          <p:cNvSpPr/>
          <p:nvPr/>
        </p:nvSpPr>
        <p:spPr>
          <a:xfrm>
            <a:off x="7228403" y="4621649"/>
            <a:ext cx="173474" cy="2965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4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8402717" y="4522827"/>
            <a:ext cx="3081338" cy="3089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Benefits and Advantages</a:t>
            </a:r>
            <a:endParaRPr lang="en-US" sz="1900" dirty="0"/>
          </a:p>
        </p:txBody>
      </p:sp>
      <p:sp>
        <p:nvSpPr>
          <p:cNvPr id="23" name="Text 21"/>
          <p:cNvSpPr/>
          <p:nvPr/>
        </p:nvSpPr>
        <p:spPr>
          <a:xfrm>
            <a:off x="8402717" y="4950381"/>
            <a:ext cx="5535692" cy="632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Highlighting the benefits of using this system for event management.</a:t>
            </a:r>
            <a:endParaRPr lang="en-US" sz="1550" dirty="0"/>
          </a:p>
        </p:txBody>
      </p:sp>
      <p:sp>
        <p:nvSpPr>
          <p:cNvPr id="24" name="Shape 22"/>
          <p:cNvSpPr/>
          <p:nvPr/>
        </p:nvSpPr>
        <p:spPr>
          <a:xfrm>
            <a:off x="6423660" y="5648325"/>
            <a:ext cx="691991" cy="22860"/>
          </a:xfrm>
          <a:prstGeom prst="roundRect">
            <a:avLst>
              <a:gd name="adj" fmla="val 129747"/>
            </a:avLst>
          </a:prstGeom>
          <a:solidFill>
            <a:srgbClr val="D0CED9"/>
          </a:solidFill>
        </p:spPr>
      </p:sp>
      <p:sp>
        <p:nvSpPr>
          <p:cNvPr id="25" name="Shape 23"/>
          <p:cNvSpPr/>
          <p:nvPr/>
        </p:nvSpPr>
        <p:spPr>
          <a:xfrm>
            <a:off x="7092791" y="5437346"/>
            <a:ext cx="444818" cy="444818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</p:sp>
      <p:sp>
        <p:nvSpPr>
          <p:cNvPr id="26" name="Text 24"/>
          <p:cNvSpPr/>
          <p:nvPr/>
        </p:nvSpPr>
        <p:spPr>
          <a:xfrm>
            <a:off x="7230904" y="5511403"/>
            <a:ext cx="168473" cy="2965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5</a:t>
            </a:r>
            <a:endParaRPr lang="en-US" sz="2300" dirty="0"/>
          </a:p>
        </p:txBody>
      </p:sp>
      <p:sp>
        <p:nvSpPr>
          <p:cNvPr id="27" name="Text 25"/>
          <p:cNvSpPr/>
          <p:nvPr/>
        </p:nvSpPr>
        <p:spPr>
          <a:xfrm>
            <a:off x="1374934" y="5412581"/>
            <a:ext cx="4852749" cy="3089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Conclusion and Future Enhancements</a:t>
            </a:r>
            <a:endParaRPr lang="en-US" sz="1900" dirty="0"/>
          </a:p>
        </p:txBody>
      </p:sp>
      <p:sp>
        <p:nvSpPr>
          <p:cNvPr id="28" name="Text 26"/>
          <p:cNvSpPr/>
          <p:nvPr/>
        </p:nvSpPr>
        <p:spPr>
          <a:xfrm>
            <a:off x="691991" y="5840135"/>
            <a:ext cx="5535692" cy="63269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r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Summary of the system's capabilities and plans for future development.</a:t>
            </a:r>
            <a:endParaRPr lang="en-US" sz="1550" dirty="0"/>
          </a:p>
        </p:txBody>
      </p:sp>
      <p:sp>
        <p:nvSpPr>
          <p:cNvPr id="29" name="Shape 27"/>
          <p:cNvSpPr/>
          <p:nvPr/>
        </p:nvSpPr>
        <p:spPr>
          <a:xfrm>
            <a:off x="7514749" y="6538079"/>
            <a:ext cx="691991" cy="22860"/>
          </a:xfrm>
          <a:prstGeom prst="roundRect">
            <a:avLst>
              <a:gd name="adj" fmla="val 129747"/>
            </a:avLst>
          </a:prstGeom>
          <a:solidFill>
            <a:srgbClr val="D0CED9"/>
          </a:solidFill>
        </p:spPr>
      </p:sp>
      <p:sp>
        <p:nvSpPr>
          <p:cNvPr id="30" name="Shape 28"/>
          <p:cNvSpPr/>
          <p:nvPr/>
        </p:nvSpPr>
        <p:spPr>
          <a:xfrm>
            <a:off x="7092791" y="6327100"/>
            <a:ext cx="444818" cy="444818"/>
          </a:xfrm>
          <a:prstGeom prst="roundRect">
            <a:avLst>
              <a:gd name="adj" fmla="val 6668"/>
            </a:avLst>
          </a:prstGeom>
          <a:solidFill>
            <a:srgbClr val="EAE8F3"/>
          </a:solidFill>
        </p:spPr>
      </p:sp>
      <p:sp>
        <p:nvSpPr>
          <p:cNvPr id="31" name="Text 29"/>
          <p:cNvSpPr/>
          <p:nvPr/>
        </p:nvSpPr>
        <p:spPr>
          <a:xfrm>
            <a:off x="7219831" y="6401157"/>
            <a:ext cx="190738" cy="29658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6</a:t>
            </a:r>
            <a:endParaRPr lang="en-US" sz="2300" dirty="0"/>
          </a:p>
        </p:txBody>
      </p:sp>
      <p:sp>
        <p:nvSpPr>
          <p:cNvPr id="32" name="Text 30"/>
          <p:cNvSpPr/>
          <p:nvPr/>
        </p:nvSpPr>
        <p:spPr>
          <a:xfrm>
            <a:off x="8402717" y="6302335"/>
            <a:ext cx="2471618" cy="30896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References</a:t>
            </a:r>
            <a:endParaRPr lang="en-US" sz="1900" dirty="0"/>
          </a:p>
        </p:txBody>
      </p:sp>
      <p:sp>
        <p:nvSpPr>
          <p:cNvPr id="33" name="Text 31"/>
          <p:cNvSpPr/>
          <p:nvPr/>
        </p:nvSpPr>
        <p:spPr>
          <a:xfrm>
            <a:off x="8402717" y="6729889"/>
            <a:ext cx="5535692" cy="3163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Listing of sources and resources used in this presentation.</a:t>
            </a:r>
            <a:endParaRPr lang="en-US" sz="1550" dirty="0"/>
          </a:p>
        </p:txBody>
      </p:sp>
      <p:sp>
        <p:nvSpPr>
          <p:cNvPr id="34" name="Rectangles 33"/>
          <p:cNvSpPr/>
          <p:nvPr/>
        </p:nvSpPr>
        <p:spPr>
          <a:xfrm>
            <a:off x="12940030" y="7656830"/>
            <a:ext cx="1573530" cy="440055"/>
          </a:xfrm>
          <a:prstGeom prst="rect">
            <a:avLst/>
          </a:prstGeom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Page No:2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04042"/>
            <a:ext cx="6833235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Objective of the Project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952982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EAE8F3"/>
          </a:solidFill>
        </p:spPr>
      </p:sp>
      <p:sp>
        <p:nvSpPr>
          <p:cNvPr id="5" name="Text 2"/>
          <p:cNvSpPr/>
          <p:nvPr/>
        </p:nvSpPr>
        <p:spPr>
          <a:xfrm>
            <a:off x="6507004" y="2179796"/>
            <a:ext cx="321123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Streamline Event Planning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024545"/>
            <a:ext cx="321123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Simplify and automate various tasks involved in event planning, saving time and resources.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1952982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EAE8F3"/>
          </a:solidFill>
        </p:spPr>
      </p:sp>
      <p:sp>
        <p:nvSpPr>
          <p:cNvPr id="8" name="Text 5"/>
          <p:cNvSpPr/>
          <p:nvPr/>
        </p:nvSpPr>
        <p:spPr>
          <a:xfrm>
            <a:off x="10398681" y="2179796"/>
            <a:ext cx="3211235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Enhance Communication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024545"/>
            <a:ext cx="321123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Facilitate seamless communication among event organizers, attendees, and stakeholders.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29783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AE8F3"/>
          </a:solidFill>
        </p:spPr>
      </p:sp>
      <p:sp>
        <p:nvSpPr>
          <p:cNvPr id="11" name="Text 8"/>
          <p:cNvSpPr/>
          <p:nvPr/>
        </p:nvSpPr>
        <p:spPr>
          <a:xfrm>
            <a:off x="6507004" y="515659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Improve Efficiency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47015"/>
            <a:ext cx="321123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Optimize event operations, including registration, ticketing, scheduling, and logistics.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4929783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EAE8F3"/>
          </a:solidFill>
        </p:spPr>
      </p:sp>
      <p:sp>
        <p:nvSpPr>
          <p:cNvPr id="14" name="Text 11"/>
          <p:cNvSpPr/>
          <p:nvPr/>
        </p:nvSpPr>
        <p:spPr>
          <a:xfrm>
            <a:off x="10398681" y="5156597"/>
            <a:ext cx="2914174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Boost Event Success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98681" y="5647015"/>
            <a:ext cx="3211235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Maximize event reach, engagement, and overall success by leveraging digital tools and technology.</a:t>
            </a:r>
            <a:endParaRPr lang="en-US" sz="1750" dirty="0"/>
          </a:p>
        </p:txBody>
      </p:sp>
      <p:sp>
        <p:nvSpPr>
          <p:cNvPr id="16" name="Rectangles 15"/>
          <p:cNvSpPr/>
          <p:nvPr/>
        </p:nvSpPr>
        <p:spPr>
          <a:xfrm>
            <a:off x="12872085" y="7676515"/>
            <a:ext cx="1598295" cy="36639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Page No:3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0057" y="537448"/>
            <a:ext cx="5054679" cy="61043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System Architecture</a:t>
            </a:r>
            <a:endParaRPr lang="en-US" sz="3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057" y="1440894"/>
            <a:ext cx="976670" cy="156281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9739" y="1636157"/>
            <a:ext cx="2441853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Front-End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439739" y="2058472"/>
            <a:ext cx="6507004" cy="6250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interface for event registration, management, and communication.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57" y="3003709"/>
            <a:ext cx="976670" cy="156281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39739" y="3198971"/>
            <a:ext cx="2441853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Back-End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439739" y="3621286"/>
            <a:ext cx="6507004" cy="6250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Server-side logic handling data processing, user authentication, and event operations.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057" y="4566523"/>
            <a:ext cx="976670" cy="156281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9739" y="4761786"/>
            <a:ext cx="2441853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Database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439739" y="5184100"/>
            <a:ext cx="6507004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Storage for event information, user data, and system configurations.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0057" y="6129338"/>
            <a:ext cx="976670" cy="156281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39739" y="6324600"/>
            <a:ext cx="2578060" cy="30515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Cloud Infrastructure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439739" y="6746915"/>
            <a:ext cx="6507004" cy="6250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Scalable and reliable hosting environment for the system's components.</a:t>
            </a:r>
            <a:endParaRPr lang="en-US" sz="1500" dirty="0"/>
          </a:p>
        </p:txBody>
      </p:sp>
      <p:sp>
        <p:nvSpPr>
          <p:cNvPr id="16" name="Rectangles 15"/>
          <p:cNvSpPr/>
          <p:nvPr/>
        </p:nvSpPr>
        <p:spPr>
          <a:xfrm>
            <a:off x="12894310" y="7692390"/>
            <a:ext cx="1614170" cy="3822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Page No:4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62795"/>
            <a:ext cx="1054012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Proposed System and its Advantages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8550"/>
            <a:ext cx="3396496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9694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Intuitive design for seamless event planning and management.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8550"/>
            <a:ext cx="3978116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Comprehensive Functionality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4024"/>
            <a:ext cx="3978116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Covering all aspects of event management, from registration to reporting.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8550"/>
            <a:ext cx="3667958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Scalability and Flexibility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9694"/>
            <a:ext cx="3978116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Adaptable to different event sizes and requirements.</a:t>
            </a:r>
            <a:endParaRPr lang="en-US" sz="1750" dirty="0"/>
          </a:p>
        </p:txBody>
      </p:sp>
      <p:sp>
        <p:nvSpPr>
          <p:cNvPr id="9" name="Rectangles 8"/>
          <p:cNvSpPr/>
          <p:nvPr/>
        </p:nvSpPr>
        <p:spPr>
          <a:xfrm>
            <a:off x="12879070" y="7798435"/>
            <a:ext cx="1629410" cy="274955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Page No:5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6805"/>
            <a:ext cx="5670590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Listed Modules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108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5" name="Text 2"/>
          <p:cNvSpPr/>
          <p:nvPr/>
        </p:nvSpPr>
        <p:spPr>
          <a:xfrm>
            <a:off x="6459379" y="2495907"/>
            <a:ext cx="151805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410897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Event Creation and Management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255645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Tools for creating, configuring, and managing event details.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41089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9" name="Text 6"/>
          <p:cNvSpPr/>
          <p:nvPr/>
        </p:nvSpPr>
        <p:spPr>
          <a:xfrm>
            <a:off x="10322243" y="2495907"/>
            <a:ext cx="209550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410897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Registration and Ticketing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255645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Online registration forms and ticketing options for attendees.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8263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13" name="Text 10"/>
          <p:cNvSpPr/>
          <p:nvPr/>
        </p:nvSpPr>
        <p:spPr>
          <a:xfrm>
            <a:off x="6430566" y="4911328"/>
            <a:ext cx="209550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4826318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Attendee Management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1066"/>
            <a:ext cx="2927747" cy="14516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Managing attendee information, communication, and engagement.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482631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AE8F3"/>
          </a:solidFill>
        </p:spPr>
      </p:sp>
      <p:sp>
        <p:nvSpPr>
          <p:cNvPr id="17" name="Text 14"/>
          <p:cNvSpPr/>
          <p:nvPr/>
        </p:nvSpPr>
        <p:spPr>
          <a:xfrm>
            <a:off x="10327481" y="4911328"/>
            <a:ext cx="199072" cy="3402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4826318"/>
            <a:ext cx="2927747" cy="7086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Scheduling and Logistics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08983" y="5671066"/>
            <a:ext cx="2927747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Organizing event schedules, venues, and logistics.</a:t>
            </a:r>
            <a:endParaRPr lang="en-US" sz="1750" dirty="0"/>
          </a:p>
        </p:txBody>
      </p:sp>
      <p:sp>
        <p:nvSpPr>
          <p:cNvPr id="20" name="Rectangles 19"/>
          <p:cNvSpPr/>
          <p:nvPr/>
        </p:nvSpPr>
        <p:spPr>
          <a:xfrm>
            <a:off x="12894945" y="7813675"/>
            <a:ext cx="1567815" cy="34798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Page No:6</a:t>
            </a:r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3545" y="584597"/>
            <a:ext cx="7656909" cy="132778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Event Promotion and Marketing</a:t>
            </a:r>
            <a:endParaRPr lang="en-US" sz="41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45" y="2230993"/>
            <a:ext cx="531138" cy="53113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3545" y="2974538"/>
            <a:ext cx="3338274" cy="3319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Social Media Integration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43545" y="3433882"/>
            <a:ext cx="3669149" cy="1019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Sharing event information and updates across various social platforms.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306" y="2230993"/>
            <a:ext cx="531138" cy="53113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1306" y="2974538"/>
            <a:ext cx="3669149" cy="66389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Email Marketing Campaigns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4731306" y="3765828"/>
            <a:ext cx="3669149" cy="1019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Targeted email campaigns to promote the event and attract attendees.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545" y="5422583"/>
            <a:ext cx="531138" cy="53113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3545" y="6166128"/>
            <a:ext cx="2683312" cy="3319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Website Integration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43545" y="6625471"/>
            <a:ext cx="3669149" cy="1019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integration with event websites for registration and information access.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306" y="5422583"/>
            <a:ext cx="531138" cy="53113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1306" y="6166128"/>
            <a:ext cx="3043357" cy="3319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9495A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Performance Tracking</a:t>
            </a:r>
            <a:endParaRPr lang="en-US" sz="2050" dirty="0"/>
          </a:p>
        </p:txBody>
      </p:sp>
      <p:sp>
        <p:nvSpPr>
          <p:cNvPr id="15" name="Text 8"/>
          <p:cNvSpPr/>
          <p:nvPr/>
        </p:nvSpPr>
        <p:spPr>
          <a:xfrm>
            <a:off x="4731306" y="6625471"/>
            <a:ext cx="3669149" cy="10194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Monitoring marketing campaign effectiveness and audience engagement.</a:t>
            </a:r>
            <a:endParaRPr lang="en-US" sz="1650" dirty="0"/>
          </a:p>
        </p:txBody>
      </p:sp>
      <p:sp>
        <p:nvSpPr>
          <p:cNvPr id="16" name="Rectangles 15"/>
          <p:cNvSpPr/>
          <p:nvPr/>
        </p:nvSpPr>
        <p:spPr>
          <a:xfrm>
            <a:off x="13260070" y="7948930"/>
            <a:ext cx="1355725" cy="28702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Page No:7</a:t>
            </a:r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204"/>
            <a:ext cx="6999327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403CCF"/>
                </a:solidFill>
                <a:latin typeface="Libre Baskerville" panose="02000000000000000000" pitchFamily="34" charset="0"/>
                <a:ea typeface="Libre Baskerville" panose="02000000000000000000" pitchFamily="34" charset="-122"/>
                <a:cs typeface="Libre Baskerville" panose="02000000000000000000" pitchFamily="34" charset="-120"/>
              </a:rPr>
              <a:t>Analytics and Reporting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1917144"/>
            <a:ext cx="7556421" cy="5444252"/>
          </a:xfrm>
          <a:prstGeom prst="roundRect">
            <a:avLst>
              <a:gd name="adj" fmla="val 62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1924764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6" name="Text 3"/>
          <p:cNvSpPr/>
          <p:nvPr/>
        </p:nvSpPr>
        <p:spPr>
          <a:xfrm>
            <a:off x="1028224" y="2068473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Metric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2068473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Description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2575084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9" name="Text 6"/>
          <p:cNvSpPr/>
          <p:nvPr/>
        </p:nvSpPr>
        <p:spPr>
          <a:xfrm>
            <a:off x="1028224" y="2718792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Registration Numbers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2718792"/>
            <a:ext cx="331315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number of attendees registered for the event.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3588306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2" name="Text 9"/>
          <p:cNvSpPr/>
          <p:nvPr/>
        </p:nvSpPr>
        <p:spPr>
          <a:xfrm>
            <a:off x="1028224" y="3732014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Attendee Demographics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3732014"/>
            <a:ext cx="331315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Analysis of attendee profiles, including age, location, and industry.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801410" y="496443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5" name="Text 12"/>
          <p:cNvSpPr/>
          <p:nvPr/>
        </p:nvSpPr>
        <p:spPr>
          <a:xfrm>
            <a:off x="1028224" y="5108138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Session Attendance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2624" y="5108138"/>
            <a:ext cx="331315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Tracking attendance for individual sessions and events.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977652"/>
            <a:ext cx="7541181" cy="137612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8" name="Text 15"/>
          <p:cNvSpPr/>
          <p:nvPr/>
        </p:nvSpPr>
        <p:spPr>
          <a:xfrm>
            <a:off x="1028224" y="6121360"/>
            <a:ext cx="3313152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Feedback and Surveys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02624" y="6121360"/>
            <a:ext cx="3313152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9495A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Collecting and analyzing attendee feedback and satisfaction levels.</a:t>
            </a:r>
            <a:endParaRPr lang="en-US" sz="1750" dirty="0"/>
          </a:p>
        </p:txBody>
      </p:sp>
      <p:sp>
        <p:nvSpPr>
          <p:cNvPr id="20" name="Rectangles 19"/>
          <p:cNvSpPr/>
          <p:nvPr/>
        </p:nvSpPr>
        <p:spPr>
          <a:xfrm>
            <a:off x="13061315" y="7935595"/>
            <a:ext cx="1569085" cy="33020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Page No:8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4191</Words>
  <Application>WPS Presentation</Application>
  <PresentationFormat>On-screen Show (16:9)</PresentationFormat>
  <Paragraphs>207</Paragraphs>
  <Slides>11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Arial</vt:lpstr>
      <vt:lpstr>SimSun</vt:lpstr>
      <vt:lpstr>Wingdings</vt:lpstr>
      <vt:lpstr>Libre Baskerville</vt:lpstr>
      <vt:lpstr>Libre Baskerville</vt:lpstr>
      <vt:lpstr>Libre Baskerville</vt:lpstr>
      <vt:lpstr>Open Sans</vt:lpstr>
      <vt:lpstr>Open Sans</vt:lpstr>
      <vt:lpstr>Open Sans</vt:lpstr>
      <vt:lpstr>Calibri</vt:lpstr>
      <vt:lpstr>Microsoft YaHei</vt:lpstr>
      <vt:lpstr>Arial Unicode MS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Lenovo</cp:lastModifiedBy>
  <cp:revision>3</cp:revision>
  <dcterms:created xsi:type="dcterms:W3CDTF">2024-09-28T04:17:00Z</dcterms:created>
  <dcterms:modified xsi:type="dcterms:W3CDTF">2024-09-28T04:47:46Z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BCC7A01D80EB41B58D1E1EC52122D134_13</vt:lpwstr>
  </property>
  <property fmtid="{D5CDD505-2E9C-101B-9397-08002B2CF9AE}" pid="3" name="KSOProductBuildVer">
    <vt:lpwstr>1033-12.2.0.17562</vt:lpwstr>
  </property>
</Properties>
</file>